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Elements and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milk, fish, radish, </a:t>
            </a:r>
            <a:r>
              <a:rPr lang="en-US" dirty="0" smtClean="0">
                <a:solidFill>
                  <a:srgbClr val="FF0000"/>
                </a:solidFill>
              </a:rPr>
              <a:t>drumstick, </a:t>
            </a:r>
            <a:r>
              <a:rPr lang="en-US" dirty="0" smtClean="0"/>
              <a:t>beetroot, mustard</a:t>
            </a:r>
          </a:p>
          <a:p>
            <a:r>
              <a:rPr lang="en-US" dirty="0" smtClean="0"/>
              <a:t>1L cow milk has 1200mg </a:t>
            </a:r>
          </a:p>
          <a:p>
            <a:r>
              <a:rPr lang="en-US" dirty="0" smtClean="0"/>
              <a:t>1L human milk has 300mg </a:t>
            </a:r>
          </a:p>
          <a:p>
            <a:r>
              <a:rPr lang="en-US" dirty="0" err="1" smtClean="0"/>
              <a:t>Sitaphal</a:t>
            </a:r>
            <a:r>
              <a:rPr lang="en-US" dirty="0" smtClean="0"/>
              <a:t>- 800mg per one fruit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bones</a:t>
            </a:r>
          </a:p>
          <a:p>
            <a:r>
              <a:rPr lang="en-US" dirty="0" smtClean="0"/>
              <a:t>Coagulation of blood</a:t>
            </a:r>
          </a:p>
          <a:p>
            <a:r>
              <a:rPr lang="en-US" dirty="0" smtClean="0"/>
              <a:t>Transmission of impulse from nerve to muscle</a:t>
            </a:r>
          </a:p>
          <a:p>
            <a:r>
              <a:rPr lang="en-US" dirty="0" smtClean="0"/>
              <a:t>Excitation of nerves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Hypocalcaemia – low Ca, affects peripheral nerves</a:t>
            </a:r>
          </a:p>
          <a:p>
            <a:r>
              <a:rPr lang="en-US" dirty="0" smtClean="0"/>
              <a:t>Hypocalcaemia- high Ca, depression of nervous system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500mg per day</a:t>
            </a:r>
          </a:p>
          <a:p>
            <a:r>
              <a:rPr lang="en-US" dirty="0" smtClean="0"/>
              <a:t>To maintain osmotic pressure of body to prevent dehydration</a:t>
            </a:r>
          </a:p>
          <a:p>
            <a:r>
              <a:rPr lang="en-US" dirty="0" smtClean="0"/>
              <a:t>Acts as buffer system to maintain PH in extra cellular fluids</a:t>
            </a:r>
          </a:p>
          <a:p>
            <a:r>
              <a:rPr lang="en-US" dirty="0" smtClean="0"/>
              <a:t>Maintains blood viscosity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medieval Europe – as headache remedy</a:t>
            </a:r>
          </a:p>
          <a:p>
            <a:r>
              <a:rPr lang="en-US" dirty="0" smtClean="0"/>
              <a:t>Controls heart beat</a:t>
            </a:r>
          </a:p>
          <a:p>
            <a:r>
              <a:rPr lang="en-US" dirty="0" smtClean="0"/>
              <a:t>Higher amount causes hypertension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1-3mg per day</a:t>
            </a:r>
          </a:p>
          <a:p>
            <a:r>
              <a:rPr lang="en-US" dirty="0" smtClean="0"/>
              <a:t>Human body has 140g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Source</a:t>
            </a:r>
            <a:r>
              <a:rPr lang="en-US" dirty="0" smtClean="0"/>
              <a:t>- egg yolk, broccoli, cauliflower, radish, onion, garlic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Importance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Boosting resistance to disease</a:t>
            </a:r>
          </a:p>
          <a:p>
            <a:pPr>
              <a:buNone/>
            </a:pPr>
            <a:r>
              <a:rPr lang="en-US" dirty="0" smtClean="0"/>
              <a:t>Regulate blood sugar</a:t>
            </a:r>
          </a:p>
          <a:p>
            <a:pPr>
              <a:buNone/>
            </a:pPr>
            <a:r>
              <a:rPr lang="en-US" dirty="0" smtClean="0"/>
              <a:t>Prevent aches and pains</a:t>
            </a:r>
          </a:p>
          <a:p>
            <a:pPr>
              <a:buNone/>
            </a:pPr>
            <a:r>
              <a:rPr lang="en-US" dirty="0" smtClean="0"/>
              <a:t>For forming hair, skin, nails, nose cartilage, pads the joints</a:t>
            </a:r>
          </a:p>
          <a:p>
            <a:pPr>
              <a:buNone/>
            </a:pPr>
            <a:r>
              <a:rPr lang="en-US" dirty="0" smtClean="0"/>
              <a:t>antibacterial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Skin disorder</a:t>
            </a:r>
          </a:p>
          <a:p>
            <a:r>
              <a:rPr lang="en-US" dirty="0" smtClean="0"/>
              <a:t>Muscle pain</a:t>
            </a:r>
          </a:p>
          <a:p>
            <a:r>
              <a:rPr lang="en-US" dirty="0" smtClean="0"/>
              <a:t>Nerve disorder, arthritis</a:t>
            </a:r>
          </a:p>
          <a:p>
            <a:r>
              <a:rPr lang="en-US" dirty="0" smtClean="0"/>
              <a:t>Inflammation</a:t>
            </a:r>
          </a:p>
          <a:p>
            <a:r>
              <a:rPr lang="en-US" dirty="0" smtClean="0"/>
              <a:t>constipation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Adult body has 20- 30mg</a:t>
            </a:r>
          </a:p>
          <a:p>
            <a:r>
              <a:rPr lang="en-US" dirty="0" smtClean="0"/>
              <a:t>Important for thyroid </a:t>
            </a:r>
            <a:r>
              <a:rPr lang="en-US" dirty="0" smtClean="0"/>
              <a:t>hormone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Source </a:t>
            </a:r>
            <a:r>
              <a:rPr lang="en-US" dirty="0" smtClean="0"/>
              <a:t>– food, water, salt, sea fish, cod liver oil</a:t>
            </a:r>
          </a:p>
          <a:p>
            <a:pPr>
              <a:buNone/>
            </a:pPr>
            <a:r>
              <a:rPr lang="en-US" dirty="0" smtClean="0"/>
              <a:t> in common salt 1: 10000</a:t>
            </a:r>
          </a:p>
          <a:p>
            <a:r>
              <a:rPr lang="en-US" dirty="0" smtClean="0"/>
              <a:t>Deficiency -  goiter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3- 4 g in body</a:t>
            </a:r>
          </a:p>
          <a:p>
            <a:r>
              <a:rPr lang="en-US" dirty="0" smtClean="0"/>
              <a:t>75% in blood</a:t>
            </a:r>
          </a:p>
          <a:p>
            <a:r>
              <a:rPr lang="en-US" dirty="0" err="1" smtClean="0"/>
              <a:t>Vit</a:t>
            </a:r>
            <a:r>
              <a:rPr lang="en-US" dirty="0" smtClean="0"/>
              <a:t> C </a:t>
            </a:r>
            <a:r>
              <a:rPr lang="en-US" dirty="0" err="1" smtClean="0"/>
              <a:t>favours</a:t>
            </a:r>
            <a:r>
              <a:rPr lang="en-US" dirty="0" smtClean="0"/>
              <a:t> absorption</a:t>
            </a:r>
          </a:p>
          <a:p>
            <a:r>
              <a:rPr lang="en-US" dirty="0" smtClean="0"/>
              <a:t>Absorbed as Ferrous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N, C, O combined with Hydrogen to form ammonia, methane and water</a:t>
            </a:r>
          </a:p>
          <a:p>
            <a:r>
              <a:rPr lang="en-US" dirty="0" smtClean="0"/>
              <a:t>These reacted to form micro molecules- amino acids, fatty acids, monosaccharide's, </a:t>
            </a:r>
            <a:r>
              <a:rPr lang="en-US" dirty="0" err="1" smtClean="0"/>
              <a:t>purine</a:t>
            </a:r>
            <a:r>
              <a:rPr lang="en-US" dirty="0" smtClean="0"/>
              <a:t> etc</a:t>
            </a:r>
          </a:p>
          <a:p>
            <a:r>
              <a:rPr lang="en-US" dirty="0" smtClean="0"/>
              <a:t>Micro molecules gave macromolecules- proteins, polysaccharides, lipids, nucleic acids etc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Oxygen transfer, in enzymes, for metabolic oxidation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Liver, poultry, beef, fish, egg, carrot, apple, banana, orange, cheese, tomato, </a:t>
            </a:r>
            <a:r>
              <a:rPr lang="en-US" dirty="0" smtClean="0">
                <a:solidFill>
                  <a:srgbClr val="FF0000"/>
                </a:solidFill>
              </a:rPr>
              <a:t>spinach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Disease- Anemia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Beware and be aware of chemical for a better life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THANK YOU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514600"/>
            <a:ext cx="50292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Macro molecules  →  </a:t>
            </a:r>
            <a:r>
              <a:rPr lang="en-US" sz="3600" dirty="0" err="1" smtClean="0"/>
              <a:t>coacervates</a:t>
            </a:r>
            <a:r>
              <a:rPr lang="en-US" sz="3600" dirty="0" smtClean="0"/>
              <a:t> </a:t>
            </a:r>
            <a:r>
              <a:rPr lang="en-US" sz="3600" dirty="0" smtClean="0"/>
              <a:t>→ cell membrane (enclosed with chemical compounds called protoplasm) → multi cellular </a:t>
            </a:r>
            <a:r>
              <a:rPr lang="en-US" sz="3600" dirty="0" smtClean="0"/>
              <a:t>plants/animals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composition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Inorganic                           -   81%</a:t>
            </a:r>
          </a:p>
          <a:p>
            <a:r>
              <a:rPr lang="en-US" dirty="0" smtClean="0"/>
              <a:t>Water                                -    80</a:t>
            </a:r>
          </a:p>
          <a:p>
            <a:r>
              <a:rPr lang="en-US" dirty="0" smtClean="0"/>
              <a:t>Inorganic salts                 - 1</a:t>
            </a:r>
          </a:p>
          <a:p>
            <a:r>
              <a:rPr lang="en-US" dirty="0" smtClean="0"/>
              <a:t>Organic compounds       - 19</a:t>
            </a:r>
          </a:p>
          <a:p>
            <a:r>
              <a:rPr lang="en-US" dirty="0" smtClean="0"/>
              <a:t>Carbohydrates                 -  1</a:t>
            </a:r>
          </a:p>
          <a:p>
            <a:r>
              <a:rPr lang="en-US" dirty="0" smtClean="0"/>
              <a:t>Lipids                                 - 3.5 </a:t>
            </a:r>
          </a:p>
          <a:p>
            <a:r>
              <a:rPr lang="en-US" dirty="0" smtClean="0"/>
              <a:t>Proteins                             -  12</a:t>
            </a:r>
          </a:p>
          <a:p>
            <a:r>
              <a:rPr lang="en-US" dirty="0" smtClean="0"/>
              <a:t>Nucleotides                      - 2</a:t>
            </a:r>
          </a:p>
          <a:p>
            <a:r>
              <a:rPr lang="en-US" dirty="0" smtClean="0"/>
              <a:t>Others                                -  0.5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70%  of total weight</a:t>
            </a:r>
          </a:p>
          <a:p>
            <a:r>
              <a:rPr lang="en-US" dirty="0" smtClean="0"/>
              <a:t>Less for women</a:t>
            </a:r>
          </a:p>
          <a:p>
            <a:r>
              <a:rPr lang="en-US" dirty="0" smtClean="0"/>
              <a:t>Amount decreases with 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29 elements in animal tissue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Two types</a:t>
            </a:r>
          </a:p>
          <a:p>
            <a:pPr marL="514350" indent="-514350">
              <a:buAutoNum type="arabicParenR"/>
            </a:pPr>
            <a:r>
              <a:rPr lang="en-US" dirty="0" smtClean="0"/>
              <a:t>Essential – role known</a:t>
            </a:r>
          </a:p>
          <a:p>
            <a:pPr marL="514350" indent="-514350">
              <a:buAutoNum type="arabicParenR"/>
            </a:pPr>
            <a:r>
              <a:rPr lang="en-US" dirty="0" smtClean="0"/>
              <a:t>Non-essential – role unknown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</a:t>
            </a:r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Macro</a:t>
            </a:r>
            <a:r>
              <a:rPr lang="en-US" dirty="0" smtClean="0"/>
              <a:t> – C, H, O, N, Na, K, Ca, Mg, Fe, P, S, </a:t>
            </a:r>
            <a:r>
              <a:rPr lang="en-US" dirty="0" err="1" smtClean="0"/>
              <a:t>Cl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2) Micro</a:t>
            </a:r>
            <a:r>
              <a:rPr lang="en-US" dirty="0" smtClean="0"/>
              <a:t> </a:t>
            </a:r>
            <a:r>
              <a:rPr lang="en-US" dirty="0" smtClean="0"/>
              <a:t>– Cu, Zn, Co, </a:t>
            </a:r>
            <a:r>
              <a:rPr lang="en-US" dirty="0" err="1" smtClean="0"/>
              <a:t>Mn</a:t>
            </a:r>
            <a:r>
              <a:rPr lang="en-US" dirty="0" smtClean="0"/>
              <a:t>, Mo, I, F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 essential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Br, B, Si, </a:t>
            </a:r>
            <a:r>
              <a:rPr lang="en-US" dirty="0" err="1" smtClean="0"/>
              <a:t>Ar</a:t>
            </a:r>
            <a:r>
              <a:rPr lang="en-US" dirty="0" smtClean="0"/>
              <a:t>, Ni, Al, </a:t>
            </a:r>
            <a:r>
              <a:rPr lang="en-US" dirty="0" err="1" smtClean="0"/>
              <a:t>Pb</a:t>
            </a:r>
            <a:r>
              <a:rPr lang="en-US" dirty="0" smtClean="0"/>
              <a:t>, </a:t>
            </a:r>
            <a:r>
              <a:rPr lang="en-US" dirty="0" err="1" smtClean="0"/>
              <a:t>Sn</a:t>
            </a:r>
            <a:r>
              <a:rPr lang="en-US" dirty="0" smtClean="0"/>
              <a:t>, V, Ti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50-70 kg body weight has 850- 1400g</a:t>
            </a:r>
          </a:p>
          <a:p>
            <a:r>
              <a:rPr lang="en-US" dirty="0" smtClean="0"/>
              <a:t>99% in bones</a:t>
            </a:r>
          </a:p>
          <a:p>
            <a:r>
              <a:rPr lang="en-US" dirty="0" smtClean="0"/>
              <a:t>100mg per 100mL in blood</a:t>
            </a:r>
          </a:p>
          <a:p>
            <a:r>
              <a:rPr lang="en-US" dirty="0" smtClean="0"/>
              <a:t>Absorption promoted by </a:t>
            </a:r>
            <a:r>
              <a:rPr lang="en-US" dirty="0" err="1" smtClean="0"/>
              <a:t>Vit</a:t>
            </a:r>
            <a:r>
              <a:rPr lang="en-US" dirty="0" smtClean="0"/>
              <a:t>-D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476</Words>
  <Application>Microsoft Office PowerPoint</Application>
  <PresentationFormat>On-screen Show (4:3)</PresentationFormat>
  <Paragraphs>93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Elements and Life</vt:lpstr>
      <vt:lpstr>Life </vt:lpstr>
      <vt:lpstr>Slide 3</vt:lpstr>
      <vt:lpstr>Cell composition </vt:lpstr>
      <vt:lpstr>Water</vt:lpstr>
      <vt:lpstr>Elements</vt:lpstr>
      <vt:lpstr>Essential</vt:lpstr>
      <vt:lpstr>Non- essential</vt:lpstr>
      <vt:lpstr>Ca</vt:lpstr>
      <vt:lpstr>Source</vt:lpstr>
      <vt:lpstr>Importance </vt:lpstr>
      <vt:lpstr>Diseases </vt:lpstr>
      <vt:lpstr>Na</vt:lpstr>
      <vt:lpstr>Slide 14</vt:lpstr>
      <vt:lpstr>S</vt:lpstr>
      <vt:lpstr>Importance </vt:lpstr>
      <vt:lpstr>Diseases </vt:lpstr>
      <vt:lpstr>Iodine</vt:lpstr>
      <vt:lpstr>Fe</vt:lpstr>
      <vt:lpstr>Function </vt:lpstr>
      <vt:lpstr>Source</vt:lpstr>
      <vt:lpstr>Conclusion 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and Life</dc:title>
  <dc:creator/>
  <cp:lastModifiedBy>venis</cp:lastModifiedBy>
  <cp:revision>21</cp:revision>
  <dcterms:created xsi:type="dcterms:W3CDTF">2006-08-16T00:00:00Z</dcterms:created>
  <dcterms:modified xsi:type="dcterms:W3CDTF">2011-12-16T16:13:51Z</dcterms:modified>
</cp:coreProperties>
</file>